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C0C3-B36D-91C5-0B58-8A7E05F2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8EDC3-AE71-9D54-388F-FF088FBA2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0ABC-5D9E-B73E-5680-BDD41644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E672-8619-FAB7-B951-E63FD3B3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2091-7C92-A9E7-5B05-BBA50287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DB84-C89D-F4E7-C582-1EC1236E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4882A-F36C-F122-E4BD-61A2DC60C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09A73-5B74-0140-433D-082E7250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3C1F5-E420-8E18-8D4D-1792E391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4408-C8E2-D556-B4EF-8151D6AB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70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B57BE-7CEC-90F2-6C71-0A1C37587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38E72-A901-AA29-3D15-5EDA8C52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28D9-B31F-0EB8-813E-D6815850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C24E-4C7C-D45C-3555-FE9C4F09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5A7C-D6CF-741D-2A60-D56E756F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3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B4E2-E2BF-50A9-8BE8-25BA0B33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DDD7-E775-5CE0-C260-C700A2EC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DC46-1B68-D6D3-A04D-39076F61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B6DC-74D4-A270-1AC8-EDF923AE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37B4-63EB-80D3-C1BB-0BD67237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4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4868-ED27-3154-EDD5-36C57C78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9205-EDEE-57BF-208E-511EAB32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5F0D4-947C-8CAC-D4E7-B6C30A73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1A9C-3926-38D2-41E3-4BB813AD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148D9-47BD-1371-C35F-75E12F3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33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DD70-7E71-B40C-46DA-33665534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301E-AE66-77E3-01F6-126030B90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ACD04-2488-148F-268F-12CB58AA6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93A81-CF13-BDF6-9B75-FB84D354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B5EBF-8B4F-33E9-7DA2-3CAB4AE8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FCE5E-B86C-1EE3-2D6E-2D716FE7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5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C706-5A5E-3F1F-78F5-C12EDD9C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7F49-4DF0-F38D-A181-93933DEB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2284B-F025-1D5C-DA36-76BF8CD7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5B1E7-BAA9-7FEF-CE70-2AF6FB80E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8A9BE-41CC-AA32-E0F9-F900410AA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8E2948-A6ED-C64A-E12C-1F76F9BE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DBD80-7739-BD40-E469-FDC4BB63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B48C0-66B5-54AE-333C-4EF6D707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37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CCAE-157E-58E9-FB6A-957CCC2F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6AC6-EF03-FDFA-4DBE-BA58D85D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4A228-0F5C-76B7-C6D7-6A3E7660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997B7-8AD3-6B10-3277-E8DE6B21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4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5C950-8B9D-D927-3448-6887D85D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32100-85D5-B7E5-D679-35C788E6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49E02-DEF8-5920-620B-2594BF60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2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E041-3D9F-0659-6D31-C3934876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46E6-7880-47EB-11FD-AD5591CF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FCCAB-AB28-F2E8-4155-607207391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6E21B-DE43-533C-05A0-C83D1066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67A36-9ACF-503B-5F13-696A16E8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35F83-E9E0-C6BA-CDA7-D82D87B9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82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B467-787D-7929-5817-C204F70A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B8F8D-CA00-892F-CB1D-415DE5BF0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E5C40-D320-7C0C-206C-D48101A0D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9B47-F7D8-8E41-BDAF-CC62EEED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600B5-9F4C-5FE8-BDF3-64FC587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73189-6EC2-26DD-2C5C-075EF15E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71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AE1BF-3F8E-D086-7CE3-24463D14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7B4FF-ACB2-0609-EB2E-04E1E468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91CA-1094-7751-F43B-70BAA7A34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4FAAF-0499-0E72-6078-2194E119C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55D0-2808-973D-6B26-EDCEAC5FC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96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47158-4B10-B22A-F0A6-24566224B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5E5A6-CEDC-592A-40B8-F447657B7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Marina Godinho</cp:lastModifiedBy>
  <cp:revision>6</cp:revision>
  <dcterms:created xsi:type="dcterms:W3CDTF">2024-08-29T04:52:39Z</dcterms:created>
  <dcterms:modified xsi:type="dcterms:W3CDTF">2025-02-04T00:05:13Z</dcterms:modified>
</cp:coreProperties>
</file>